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notesMasterIdLst>
    <p:notesMasterId r:id="rId5"/>
  </p:notesMasterIdLst>
  <p:sldIdLst>
    <p:sldId id="283" r:id="rId2"/>
    <p:sldId id="288" r:id="rId3"/>
    <p:sldId id="29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85144" autoAdjust="0"/>
  </p:normalViewPr>
  <p:slideViewPr>
    <p:cSldViewPr snapToGrid="0" snapToObjects="1">
      <p:cViewPr varScale="1">
        <p:scale>
          <a:sx n="77" d="100"/>
          <a:sy n="77" d="100"/>
        </p:scale>
        <p:origin x="8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EAFA6-6E43-7145-A76B-BFDDC4AA6BB5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E5CE6-994C-EF47-9C2C-65C4F61E3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7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7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with 2023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1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0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18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4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8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2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8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0" y="2134032"/>
            <a:ext cx="6083300" cy="2165038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AEG Foundation</a:t>
            </a:r>
            <a:br>
              <a:rPr lang="en-US" sz="8000" b="1" dirty="0"/>
            </a:br>
            <a:endParaRPr lang="en-US" sz="8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" y="448142"/>
            <a:ext cx="3727521" cy="3371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3819" y="4514371"/>
            <a:ext cx="6549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www.aegfoundation.org</a:t>
            </a:r>
          </a:p>
          <a:p>
            <a:r>
              <a:rPr lang="en-US" sz="2800" b="1" dirty="0"/>
              <a:t>www.facebook.com/AEGFoundation</a:t>
            </a:r>
          </a:p>
          <a:p>
            <a:r>
              <a:rPr lang="en-US" sz="2800" b="1" dirty="0"/>
              <a:t>staff@aegfoundation.org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595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702" y="1131200"/>
            <a:ext cx="88392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Scholarships</a:t>
            </a:r>
          </a:p>
          <a:p>
            <a:pPr algn="ctr"/>
            <a:r>
              <a:rPr lang="en-US" sz="3200" b="1" dirty="0"/>
              <a:t>Research Grants</a:t>
            </a:r>
          </a:p>
          <a:p>
            <a:pPr algn="ctr"/>
            <a:r>
              <a:rPr lang="en-US" sz="3200" b="1" dirty="0"/>
              <a:t>Student Chapter Grants</a:t>
            </a:r>
          </a:p>
          <a:p>
            <a:pPr algn="ctr"/>
            <a:r>
              <a:rPr lang="en-US" sz="3200" b="1" dirty="0"/>
              <a:t>Professional Development and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8872" y="3810189"/>
            <a:ext cx="57168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Supporting Students and Professionals in Research, Field Camp/Field Work and Professional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23" t="8422" r="19986"/>
          <a:stretch/>
        </p:blipFill>
        <p:spPr>
          <a:xfrm>
            <a:off x="10863943" y="5388428"/>
            <a:ext cx="1328058" cy="1465097"/>
          </a:xfrm>
          <a:prstGeom prst="rect">
            <a:avLst/>
          </a:prstGeom>
        </p:spPr>
      </p:pic>
      <p:pic>
        <p:nvPicPr>
          <p:cNvPr id="6" name="Graphic 5" descr="Hammer">
            <a:extLst>
              <a:ext uri="{FF2B5EF4-FFF2-40B4-BE49-F238E27FC236}">
                <a16:creationId xmlns:a16="http://schemas.microsoft.com/office/drawing/2014/main" id="{ED849FD6-6282-F491-1238-92E6335C5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9420250" y="487698"/>
            <a:ext cx="2276799" cy="2276799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13BAAEF4-013D-6A9C-B429-D7FE4ED649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39686" y="3470112"/>
            <a:ext cx="2541480" cy="2541480"/>
          </a:xfrm>
          <a:prstGeom prst="rect">
            <a:avLst/>
          </a:prstGeom>
        </p:spPr>
      </p:pic>
      <p:pic>
        <p:nvPicPr>
          <p:cNvPr id="10" name="Graphic 9" descr="Group success">
            <a:extLst>
              <a:ext uri="{FF2B5EF4-FFF2-40B4-BE49-F238E27FC236}">
                <a16:creationId xmlns:a16="http://schemas.microsoft.com/office/drawing/2014/main" id="{073CE6FD-1B67-113C-8769-33425E0E8A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6428" y="3832665"/>
            <a:ext cx="1998492" cy="1998492"/>
          </a:xfrm>
          <a:prstGeom prst="rect">
            <a:avLst/>
          </a:prstGeom>
        </p:spPr>
      </p:pic>
      <p:pic>
        <p:nvPicPr>
          <p:cNvPr id="12" name="Graphic 11" descr="Diploma roll">
            <a:extLst>
              <a:ext uri="{FF2B5EF4-FFF2-40B4-BE49-F238E27FC236}">
                <a16:creationId xmlns:a16="http://schemas.microsoft.com/office/drawing/2014/main" id="{3E8A2433-C44C-9DA7-969B-E570A4AD18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1001" y="487698"/>
            <a:ext cx="2529914" cy="17931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0772F2-7081-0F58-525F-0A3F286A2445}"/>
              </a:ext>
            </a:extLst>
          </p:cNvPr>
          <p:cNvSpPr txBox="1"/>
          <p:nvPr/>
        </p:nvSpPr>
        <p:spPr>
          <a:xfrm>
            <a:off x="3606800" y="6268751"/>
            <a:ext cx="497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www.aegfoundation.org</a:t>
            </a:r>
          </a:p>
        </p:txBody>
      </p:sp>
    </p:spTree>
    <p:extLst>
      <p:ext uri="{BB962C8B-B14F-4D97-AF65-F5344CB8AC3E}">
        <p14:creationId xmlns:p14="http://schemas.microsoft.com/office/powerpoint/2010/main" val="181954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14504"/>
            <a:ext cx="81751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AEG Foundation offers 13 programs for students and 8 programs for practitioners.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In 2022 the AEG Foundation awarded more than $50,000 to 18 hard-working students.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Scholarship applications are due January 15 each year.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Grant applications can be submitted anytime in the year.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606800" y="6238240"/>
            <a:ext cx="497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www.aegfoundation.org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C552A3-ACD8-55D1-54A2-9D1F974F08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23" t="8422" r="19986"/>
          <a:stretch/>
        </p:blipFill>
        <p:spPr>
          <a:xfrm>
            <a:off x="10863943" y="5388428"/>
            <a:ext cx="1328058" cy="146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631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8511</TotalTime>
  <Words>110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AEG Foundation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AEG Foundation</dc:title>
  <dc:subject/>
  <dc:creator>Microsoft Office User</dc:creator>
  <cp:keywords/>
  <dc:description/>
  <cp:lastModifiedBy>Anna</cp:lastModifiedBy>
  <cp:revision>109</cp:revision>
  <dcterms:created xsi:type="dcterms:W3CDTF">2017-08-29T04:09:38Z</dcterms:created>
  <dcterms:modified xsi:type="dcterms:W3CDTF">2023-05-25T18:48:39Z</dcterms:modified>
  <cp:category/>
</cp:coreProperties>
</file>